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4" d="100"/>
          <a:sy n="74" d="100"/>
        </p:scale>
        <p:origin x="76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A53AE-1C4C-48D6-A4D1-560443BDD6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38AA4D-7DF5-425B-B037-28AA3DBAA2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0D4F3B-7612-422C-B1BB-261AE9BF1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43F5-B3CF-4FA8-8BF1-77610B933BEE}" type="datetimeFigureOut">
              <a:rPr lang="en-GB" smtClean="0"/>
              <a:t>24/11/2024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C30D6-F466-4106-A3AB-981ED4954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0C362C-53FA-436E-BE96-613DC68A3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65662-0B2D-4697-BCEC-30E06485C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636548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CEF23-B917-4C88-9272-30463B230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3E37E7-CCDB-4D36-98BF-7BBC482245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C7AA6-5009-4540-ACD9-B6334414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43F5-B3CF-4FA8-8BF1-77610B933BEE}" type="datetimeFigureOut">
              <a:rPr lang="en-GB" smtClean="0"/>
              <a:t>24/11/2024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02B202-62FA-4FB7-AD91-CFAB22921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A06202-506F-4EFA-9140-D9B8AA6D9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65662-0B2D-4697-BCEC-30E06485C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288075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6621A7-8141-47C0-97CE-A3F82A9113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CB88E4-5A0F-450B-9C19-90EE68053E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60D9A3-19F9-4FBC-8C44-23B40F124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43F5-B3CF-4FA8-8BF1-77610B933BEE}" type="datetimeFigureOut">
              <a:rPr lang="en-GB" smtClean="0"/>
              <a:t>24/11/2024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4D69E-7D7A-4F03-9D2D-12BF46A9E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BFEF8-0610-45F0-B954-7151FD51D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65662-0B2D-4697-BCEC-30E06485C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524277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FD61E-6CBA-441D-B4EB-1646B08A8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0AEC4-B93B-43E0-A108-5FF212040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BF1FEA-B6AC-487F-A98E-4E4E1C3F8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43F5-B3CF-4FA8-8BF1-77610B933BEE}" type="datetimeFigureOut">
              <a:rPr lang="en-GB" smtClean="0"/>
              <a:t>24/11/2024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41461E-4CDC-4B59-AAE1-F4030EB4A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F5E49-87A5-4521-B954-D32C56CA3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65662-0B2D-4697-BCEC-30E06485C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551151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2221E-F370-4903-9A5B-3E0512DC9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3415B4-F027-4DCC-8A6D-3C424A2DDB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965EF9-52D3-411C-9613-0144BED7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43F5-B3CF-4FA8-8BF1-77610B933BEE}" type="datetimeFigureOut">
              <a:rPr lang="en-GB" smtClean="0"/>
              <a:t>24/11/2024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16CEBC-6907-4561-84E7-314F57736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4D40F-5045-4A9A-A55E-0ED2BD9F7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65662-0B2D-4697-BCEC-30E06485C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556318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D98C0-A94F-4B0A-825B-8DA5BF6C1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BCD79-58AD-4975-8C50-001F384CE1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1F8A5E-5D39-49D6-8174-D62D4FE5A9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45D17A-5688-4CA3-8BC2-81902B7C7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43F5-B3CF-4FA8-8BF1-77610B933BEE}" type="datetimeFigureOut">
              <a:rPr lang="en-GB" smtClean="0"/>
              <a:t>24/11/2024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7140E0-F104-4D27-A702-9087E62F1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FD1E66-F68C-4F15-8C69-E90354296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65662-0B2D-4697-BCEC-30E06485C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358480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BBAE7-CD21-4B6F-BD2D-192A0DBF9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BDAE16-ACEC-4BF7-B1C8-4408AC327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C9A04B-25E5-46BB-AD5F-4E37D13D3B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A4E0E6-708E-4341-892C-D7205EDF98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2C5412-29B1-491B-9F14-A585E0C8F7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B03A5B-7C6E-42D2-8375-DE69028B7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43F5-B3CF-4FA8-8BF1-77610B933BEE}" type="datetimeFigureOut">
              <a:rPr lang="en-GB" smtClean="0"/>
              <a:t>24/11/2024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7C2435-3E68-47D7-9AD7-F4EEBCDE4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C283FA-A901-4F80-A2F6-3DE1E5B62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65662-0B2D-4697-BCEC-30E06485C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895333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3A9C0-957F-4FD7-80CB-D5408179C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128C73-0156-41A2-BF13-4FFE6F58A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43F5-B3CF-4FA8-8BF1-77610B933BEE}" type="datetimeFigureOut">
              <a:rPr lang="en-GB" smtClean="0"/>
              <a:t>24/11/2024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70C32C-BE84-4281-BACD-FB8935957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9E60F4-BAEE-4CBC-A495-605A48168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65662-0B2D-4697-BCEC-30E06485C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215244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8792D7-DE4D-4401-8064-07CE2A1D7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43F5-B3CF-4FA8-8BF1-77610B933BEE}" type="datetimeFigureOut">
              <a:rPr lang="en-GB" smtClean="0"/>
              <a:t>24/11/2024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3770F8-4870-4756-9473-D4F001BD0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7E6D46-646D-44AD-9600-CED68841D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65662-0B2D-4697-BCEC-30E06485C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717889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EE973-DB6A-4376-B244-C01946BA6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6CB78-42E1-44FE-9785-0DE553B69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A024C9-DD73-4032-9A09-9EC2366C2F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2C034C-5FD4-4A1F-B6CF-6B1E48CDB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43F5-B3CF-4FA8-8BF1-77610B933BEE}" type="datetimeFigureOut">
              <a:rPr lang="en-GB" smtClean="0"/>
              <a:t>24/11/2024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3ECFCA-9615-47F4-ABEE-2C67BC510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8E5273-E683-463D-AC3A-3546A1757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65662-0B2D-4697-BCEC-30E06485C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914240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94C9F-58E7-42FE-B8FF-1D44824FD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86DCB8-1300-4951-850C-1FE081AB2C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B800D1-D539-4ED6-B5EF-786FB80E4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8D7812-60CC-4DBD-9AF3-77EB542FB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43F5-B3CF-4FA8-8BF1-77610B933BEE}" type="datetimeFigureOut">
              <a:rPr lang="en-GB" smtClean="0"/>
              <a:t>24/11/2024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2E71D8-63AC-4D00-ABBE-87EA7DB93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1912F1-636E-4CB2-83CD-97D7027D0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65662-0B2D-4697-BCEC-30E06485C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984331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D46604-7796-49F9-9A10-F55C6DB27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546B79-36AD-4841-8693-D2B8DA00FB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AC0C7-C498-4E18-B6DA-D335598699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443F5-B3CF-4FA8-8BF1-77610B933BEE}" type="datetimeFigureOut">
              <a:rPr lang="en-GB" smtClean="0"/>
              <a:t>24/11/2024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CE2AE-94A0-4186-AB91-322DE1A9CB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14D95-463A-4F43-AA25-D0A6E718BF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65662-0B2D-4697-BCEC-30E06485C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920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EED34C-5BAD-43F6-BACB-887FC846F9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4" t="11853" r="14983" b="15690"/>
          <a:stretch/>
        </p:blipFill>
        <p:spPr>
          <a:xfrm>
            <a:off x="3001819" y="13454"/>
            <a:ext cx="5855854" cy="684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857400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DC1622-965F-4D76-8D87-51C42758A7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4" t="5286" r="8687" b="8160"/>
          <a:stretch/>
        </p:blipFill>
        <p:spPr>
          <a:xfrm rot="5400000">
            <a:off x="2590337" y="692265"/>
            <a:ext cx="6845068" cy="548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75408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625D02-E3A2-4A0E-84B3-B34BEF62FD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5" t="13906" r="11919" b="4209"/>
          <a:stretch/>
        </p:blipFill>
        <p:spPr>
          <a:xfrm rot="5400000">
            <a:off x="2850105" y="511928"/>
            <a:ext cx="6870477" cy="584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518666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6A7ED9-350B-44F2-8058-00CE02295D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0" t="7082" r="11380" b="8518"/>
          <a:stretch/>
        </p:blipFill>
        <p:spPr>
          <a:xfrm rot="5400000">
            <a:off x="2667000" y="473363"/>
            <a:ext cx="6858000" cy="591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561221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FD3172-B28C-4ADE-BDBE-585A93F67B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7" t="11751" r="9091" b="3490"/>
          <a:stretch/>
        </p:blipFill>
        <p:spPr>
          <a:xfrm rot="5400000">
            <a:off x="2624537" y="478880"/>
            <a:ext cx="6869034" cy="591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021272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4ED52F-AABD-42CD-B67D-D58297CE66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5" t="4209" r="10977" b="11391"/>
          <a:stretch/>
        </p:blipFill>
        <p:spPr>
          <a:xfrm rot="5400000">
            <a:off x="2613988" y="507902"/>
            <a:ext cx="6862422" cy="584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057598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4ED0D6-2C78-45D4-9985-78B7300D82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3" t="11751" r="8284" b="5825"/>
          <a:stretch/>
        </p:blipFill>
        <p:spPr>
          <a:xfrm rot="5400000">
            <a:off x="2737006" y="560374"/>
            <a:ext cx="6893475" cy="577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611467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88D264-BBA9-4181-AF9E-1E6BAC5472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9" t="7621" r="8418" b="10314"/>
          <a:stretch/>
        </p:blipFill>
        <p:spPr>
          <a:xfrm rot="5400000">
            <a:off x="2666998" y="533401"/>
            <a:ext cx="6858002" cy="579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426454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014A8F-1F86-4859-A5A5-499D914ECD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3" t="11212" r="12593" b="6005"/>
          <a:stretch/>
        </p:blipFill>
        <p:spPr>
          <a:xfrm rot="5400000">
            <a:off x="2651176" y="563077"/>
            <a:ext cx="6889646" cy="576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019843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F39538-D8F9-4513-8FAB-1173ACEB8A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6" t="6729" r="11897" b="9589"/>
          <a:stretch/>
        </p:blipFill>
        <p:spPr>
          <a:xfrm rot="5400000">
            <a:off x="2598880" y="469898"/>
            <a:ext cx="6837218" cy="593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629559"/>
      </p:ext>
    </p:extLst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2575DC-0E98-46A1-B301-889B7E64BC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7" t="9237" r="6128" b="5107"/>
          <a:stretch/>
        </p:blipFill>
        <p:spPr>
          <a:xfrm rot="5400000">
            <a:off x="2528452" y="538018"/>
            <a:ext cx="6858002" cy="578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725951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FB0544-F93F-412F-A057-437E98C1AF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" t="11034" r="16729"/>
          <a:stretch/>
        </p:blipFill>
        <p:spPr>
          <a:xfrm rot="5400000">
            <a:off x="2927211" y="-204661"/>
            <a:ext cx="6889584" cy="729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41388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C934A5-BEBF-47DF-82EF-F1B2FE12A4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9" t="6005" r="9899" b="11212"/>
          <a:stretch/>
        </p:blipFill>
        <p:spPr>
          <a:xfrm rot="5400000">
            <a:off x="2652174" y="649824"/>
            <a:ext cx="6887651" cy="558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132152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F896E8-3516-4D32-9317-246C4BFD78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2" t="7800" r="7879" b="4927"/>
          <a:stretch/>
        </p:blipFill>
        <p:spPr>
          <a:xfrm rot="5400000">
            <a:off x="2372375" y="205507"/>
            <a:ext cx="6874590" cy="644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96646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A985E1-4298-4261-9C8E-7A890A3A5E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8" t="6543" r="5589" b="8159"/>
          <a:stretch/>
        </p:blipFill>
        <p:spPr>
          <a:xfrm rot="5400000">
            <a:off x="2395045" y="468227"/>
            <a:ext cx="6875436" cy="593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710772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75E2D5-B4CC-49F8-B416-54822BE464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6" t="13726" r="8282" b="8339"/>
          <a:stretch/>
        </p:blipFill>
        <p:spPr>
          <a:xfrm rot="5400000">
            <a:off x="2667000" y="528781"/>
            <a:ext cx="6858000" cy="580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372939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190760-8671-49F1-8010-275B99EEF2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2" t="6723" r="9495" b="7262"/>
          <a:stretch/>
        </p:blipFill>
        <p:spPr>
          <a:xfrm rot="5400000">
            <a:off x="2750125" y="584201"/>
            <a:ext cx="6858002" cy="568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127566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685AF9-CD9B-48CE-911E-BC86F2B5A9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3" t="13547" r="7474" b="2593"/>
          <a:stretch/>
        </p:blipFill>
        <p:spPr>
          <a:xfrm rot="5400000">
            <a:off x="2623821" y="645851"/>
            <a:ext cx="6870466" cy="557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378187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7D61B0-6A94-40A8-9F3A-3B96DA50AC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4" t="7441" r="7610" b="6902"/>
          <a:stretch/>
        </p:blipFill>
        <p:spPr>
          <a:xfrm rot="5400000">
            <a:off x="2884054" y="634999"/>
            <a:ext cx="6858000" cy="558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553712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9AD5B4-A469-4812-91F1-B7CB89F226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7" t="10134" r="3233" b="4029"/>
          <a:stretch/>
        </p:blipFill>
        <p:spPr>
          <a:xfrm rot="5400000">
            <a:off x="2666998" y="533402"/>
            <a:ext cx="6858002" cy="579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091211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Widescreen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Louiza Havouzari</cp:lastModifiedBy>
  <cp:revision>3</cp:revision>
  <dcterms:created xsi:type="dcterms:W3CDTF">2022-01-20T09:54:38Z</dcterms:created>
  <dcterms:modified xsi:type="dcterms:W3CDTF">2024-11-24T16:08:32Z</dcterms:modified>
</cp:coreProperties>
</file>